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5" r:id="rId18"/>
    <p:sldId id="271" r:id="rId19"/>
    <p:sldId id="272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5" autoAdjust="0"/>
    <p:restoredTop sz="94660"/>
  </p:normalViewPr>
  <p:slideViewPr>
    <p:cSldViewPr>
      <p:cViewPr>
        <p:scale>
          <a:sx n="57" d="100"/>
          <a:sy n="57" d="100"/>
        </p:scale>
        <p:origin x="-2178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4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25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eg"/>
          <p:cNvPicPr>
            <a:picLocks noChangeAspect="1"/>
          </p:cNvPicPr>
          <p:nvPr/>
        </p:nvPicPr>
        <p:blipFill>
          <a:blip r:embed="rId2" cstate="print"/>
          <a:srcRect l="23873" t="26660" r="19969" b="22700"/>
          <a:stretch>
            <a:fillRect/>
          </a:stretch>
        </p:blipFill>
        <p:spPr>
          <a:xfrm>
            <a:off x="0" y="2838"/>
            <a:ext cx="6858000" cy="9141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64" y="251521"/>
            <a:ext cx="6084676" cy="184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Bahnschrift SemiLight" panose="020B0502040204020203" pitchFamily="34" charset="0"/>
              </a:rPr>
              <a:t>Интерактивное пособие                         для детей дошкольного возраста               по мотивам русской народной сказки «Колобок»</a:t>
            </a:r>
            <a:endParaRPr lang="ru-RU" sz="2800" b="1" dirty="0">
              <a:solidFill>
                <a:srgbClr val="7030A0"/>
              </a:solidFill>
              <a:latin typeface="Bahnschrift Semi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88193" y="7007565"/>
            <a:ext cx="1937152" cy="1512430"/>
          </a:xfrm>
          <a:prstGeom prst="rect">
            <a:avLst/>
          </a:prstGeom>
          <a:noFill/>
        </p:spPr>
      </p:pic>
      <p:pic>
        <p:nvPicPr>
          <p:cNvPr id="2057" name="Picture 9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8960" y="7236296"/>
            <a:ext cx="1080120" cy="1031024"/>
          </a:xfrm>
          <a:prstGeom prst="rect">
            <a:avLst/>
          </a:prstGeom>
          <a:noFill/>
        </p:spPr>
      </p:pic>
      <p:pic>
        <p:nvPicPr>
          <p:cNvPr id="2056" name="Picture 8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1052737" y="6948265"/>
            <a:ext cx="1224134" cy="1571730"/>
          </a:xfrm>
          <a:prstGeom prst="rect">
            <a:avLst/>
          </a:prstGeom>
          <a:noFill/>
        </p:spPr>
      </p:pic>
      <p:pic>
        <p:nvPicPr>
          <p:cNvPr id="2054" name="Picture 6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1168" y="4547332"/>
            <a:ext cx="1334152" cy="1264096"/>
          </a:xfrm>
          <a:prstGeom prst="rect">
            <a:avLst/>
          </a:prstGeom>
          <a:noFill/>
        </p:spPr>
      </p:pic>
      <p:pic>
        <p:nvPicPr>
          <p:cNvPr id="2053" name="Picture 5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4944" y="3275856"/>
            <a:ext cx="1524336" cy="1407528"/>
          </a:xfrm>
          <a:prstGeom prst="rect">
            <a:avLst/>
          </a:prstGeom>
          <a:noFill/>
        </p:spPr>
      </p:pic>
      <p:pic>
        <p:nvPicPr>
          <p:cNvPr id="2050" name="Picture 2" descr="F:\р.н.с. интерактив\колобок\6 - копия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" y="1265473"/>
            <a:ext cx="2418654" cy="30905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6673" y="183101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Как ты думаешь, какое угощение выберет заяц, а какое волк?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51" name="Picture 3" descr="F:\р.н.с. интерактив\колобок\6 - копия (2).jp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9160" y="1979713"/>
            <a:ext cx="1699094" cy="1848224"/>
          </a:xfrm>
          <a:prstGeom prst="rect">
            <a:avLst/>
          </a:prstGeom>
          <a:noFill/>
        </p:spPr>
      </p:pic>
      <p:pic>
        <p:nvPicPr>
          <p:cNvPr id="2052" name="Picture 4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672" y="4788025"/>
            <a:ext cx="1294805" cy="1152127"/>
          </a:xfrm>
          <a:prstGeom prst="rect">
            <a:avLst/>
          </a:prstGeom>
          <a:noFill/>
        </p:spPr>
      </p:pic>
      <p:pic>
        <p:nvPicPr>
          <p:cNvPr id="2055" name="Picture 7" descr="F:\р.н.с. интерактив\колобок\6 - копия (3)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8921" y="5436096"/>
            <a:ext cx="1643522" cy="1512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9537 -0.143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88889E-6 L -0.63519 -0.276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00" y="-13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6667E-6 L 0.56736 -0.50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0" y="-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3.05556E-6 L -0.37269 -0.544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-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16667E-6 L -0.02083 -0.507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25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.н.с. интерактив\колобок\7.jpeg"/>
          <p:cNvPicPr>
            <a:picLocks noChangeAspect="1" noChangeArrowheads="1"/>
          </p:cNvPicPr>
          <p:nvPr/>
        </p:nvPicPr>
        <p:blipFill>
          <a:blip r:embed="rId2" cstate="print"/>
          <a:srcRect l="13819" r="2494" b="33190"/>
          <a:stretch>
            <a:fillRect/>
          </a:stretch>
        </p:blipFill>
        <p:spPr bwMode="auto">
          <a:xfrm>
            <a:off x="260648" y="0"/>
            <a:ext cx="648072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р.н.с. интерактив\колобок\8.jpeg"/>
          <p:cNvPicPr>
            <a:picLocks noChangeAspect="1" noChangeArrowheads="1"/>
          </p:cNvPicPr>
          <p:nvPr/>
        </p:nvPicPr>
        <p:blipFill>
          <a:blip r:embed="rId2" cstate="print"/>
          <a:srcRect l="17138" t="673" b="32731"/>
          <a:stretch>
            <a:fillRect/>
          </a:stretch>
        </p:blipFill>
        <p:spPr bwMode="auto">
          <a:xfrm>
            <a:off x="188216" y="0"/>
            <a:ext cx="666392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р.н.с. интерактив\колобок\9.jpeg"/>
          <p:cNvPicPr>
            <a:picLocks noChangeAspect="1" noChangeArrowheads="1"/>
          </p:cNvPicPr>
          <p:nvPr/>
        </p:nvPicPr>
        <p:blipFill>
          <a:blip r:embed="rId2" cstate="print"/>
          <a:srcRect l="12867" r="4660" b="33863"/>
          <a:stretch>
            <a:fillRect/>
          </a:stretch>
        </p:blipFill>
        <p:spPr bwMode="auto">
          <a:xfrm>
            <a:off x="0" y="0"/>
            <a:ext cx="6851567" cy="903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р.н.с. интерактив\колобок\9.jpeg"/>
          <p:cNvPicPr>
            <a:picLocks noChangeAspect="1" noChangeArrowheads="1"/>
          </p:cNvPicPr>
          <p:nvPr/>
        </p:nvPicPr>
        <p:blipFill>
          <a:blip r:embed="rId4" cstate="print"/>
          <a:srcRect l="13819" t="65464" r="4660" b="901"/>
          <a:stretch>
            <a:fillRect/>
          </a:stretch>
        </p:blipFill>
        <p:spPr bwMode="auto">
          <a:xfrm>
            <a:off x="0" y="1403648"/>
            <a:ext cx="6858000" cy="5976664"/>
          </a:xfrm>
          <a:prstGeom prst="rect">
            <a:avLst/>
          </a:prstGeom>
          <a:noFill/>
        </p:spPr>
      </p:pic>
      <p:sp>
        <p:nvSpPr>
          <p:cNvPr id="3" name="7-конечная звезда 2"/>
          <p:cNvSpPr/>
          <p:nvPr/>
        </p:nvSpPr>
        <p:spPr>
          <a:xfrm>
            <a:off x="1484784" y="3995936"/>
            <a:ext cx="360040" cy="288032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7-конечная звезда 3"/>
          <p:cNvSpPr/>
          <p:nvPr/>
        </p:nvSpPr>
        <p:spPr>
          <a:xfrm>
            <a:off x="1268760" y="4139952"/>
            <a:ext cx="360040" cy="36004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7-конечная звезда 4"/>
          <p:cNvSpPr/>
          <p:nvPr/>
        </p:nvSpPr>
        <p:spPr>
          <a:xfrm>
            <a:off x="1052736" y="4211960"/>
            <a:ext cx="360040" cy="288032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778E-6 C -0.00509 0.00573 -0.00764 0.01059 -0.0125 0.01615 C -0.00347 0.02639 0.02153 0.02379 0.03426 0.02431 C 0.04884 0.02708 0.06018 0.02865 0.07569 0.02969 C 0.08171 0.02917 0.08796 0.02969 0.09375 0.0283 C 0.10023 0.02674 0.10648 0.01615 0.10648 0.01615 C 0.11042 0.0066 0.11782 0.00486 0.12986 0.0026 C 0.13171 0.00174 0.13333 0.0007 0.13518 -2.77778E-6 C 0.13866 -0.00121 0.14606 -0.00278 0.14606 -0.00278 C 0.14653 -0.00278 0.1662 -0.00174 0.16759 -2.77778E-6 C 0.16991 0.00295 0.16852 0.01389 0.17315 0.01615 C 0.19305 0.02622 0.20417 0.03299 0.22893 0.03507 C 0.2463 0.03958 0.24977 0.03629 0.25764 0.02691 C 0.25949 0.02135 0.26157 0.01719 0.26505 0.01215 C 0.26551 0.00139 0.26458 -0.00955 0.26667 -0.02031 C 0.26713 -0.0224 0.27569 -0.02378 0.27755 -0.0243 C 0.29699 -0.02917 0.31458 -0.03229 0.33518 -0.03385 C 0.36088 -0.03281 0.36296 -0.03368 0.38032 -0.02986 C 0.38218 -0.02847 0.38356 -0.02691 0.38565 -0.02569 C 0.38912 -0.02361 0.39653 -0.02031 0.39653 -0.02031 C 0.39768 -0.01892 0.39907 -0.01771 0.4 -0.01632 C 0.40162 -0.01371 0.4037 -0.00816 0.4037 -0.00816 C 0.4044 -0.00503 0.40463 -0.00191 0.40555 0.00122 C 0.40648 0.00399 0.40903 0.00938 0.40903 0.00938 C 0.40648 0.09844 0.40764 0.04132 0.40185 0.08368 C 0.40208 0.08924 0.38611 0.14219 0.4162 0.15 C 0.42292 0.15712 0.43102 0.15538 0.44143 0.15399 C 0.44329 0.15313 0.4456 0.15243 0.44699 0.15122 C 0.44977 0.14879 0.45417 0.14323 0.45417 0.14323 C 0.45532 0.14045 0.45671 0.13785 0.45764 0.13507 C 0.45833 0.13333 0.4588 0.13142 0.45949 0.12969 C 0.46065 0.12691 0.46319 0.12153 0.46319 0.12153 C 0.46204 0.09445 0.46134 0.08385 0.45602 0.06215 C 0.4537 0.01979 0.45301 -0.02274 0.45046 -0.06493 C 0.45046 -0.06649 0.44884 -0.06823 0.44699 -0.06892 C 0.43287 -0.0743 0.38518 -0.07309 0.3838 -0.07309 C 0.38079 -0.07257 0.37755 -0.07292 0.37477 -0.0717 C 0.36597 -0.06788 0.37338 -0.05746 0.36042 -0.05417 C 0.3581 -0.0368 0.35995 -0.01337 0.33333 -0.00677 C 0.32292 -0.00816 0.32083 -0.01007 0.3118 -0.01215 C 0.30602 -0.01875 0.29907 -0.025 0.2956 -0.03246 C 0.29491 -0.03976 0.29468 -0.04687 0.29375 -0.05417 C 0.2919 -0.06632 0.26944 -0.0658 0.25764 -0.06771 C 0.24977 -0.06719 0.2419 -0.06719 0.23426 -0.06632 C 0.23055 -0.0658 0.22708 -0.06441 0.22361 -0.06354 C 0.22176 -0.06302 0.21805 -0.06215 0.21805 -0.06215 C 0.2125 -0.05573 0.21667 -0.05868 0.2037 -0.05555 C 0.2 -0.05469 0.19282 -0.05278 0.19282 -0.05278 C 0.18565 -0.04896 0.17778 -0.04757 0.16944 -0.04601 C 0.16366 -0.04288 0.1662 -0.04323 0.16227 -0.04323 " pathEditMode="relative" ptsTypes="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66667E-6 C 0.00602 0.00156 0.01436 0.00034 0.01806 0.00416 C 0.02014 0.00625 0.01413 0.01753 0.01274 0.02031 C 0.01413 0.03073 0.01065 0.03732 0.02362 0.04062 C 0.08565 0.03715 0.06135 0.03802 0.1676 0.03923 C 0.18565 0.04375 0.18403 0.06528 0.18565 0.07708 C 0.18635 0.09097 0.18635 0.10503 0.18751 0.11892 C 0.18843 0.13107 0.21297 0.13281 0.22362 0.13784 C 0.23635 0.13541 0.23403 0.13142 0.23797 0.12309 C 0.23704 0.09514 0.24005 0.0618 0.22709 0.03385 C 0.22917 0.01979 0.23056 0.00659 0.23612 -0.00677 C 0.23681 -0.00868 0.24005 -0.01684 0.24329 -0.01893 C 0.24676 -0.02118 0.25186 -0.02153 0.25602 -0.02292 C 0.26551 -0.0224 0.27524 -0.02222 0.28473 -0.02153 C 0.28658 -0.02136 0.28889 -0.02136 0.29028 -0.02031 C 0.29306 -0.01823 0.29329 -0.01459 0.29561 -0.01216 C 0.29954 -0.00313 0.29954 0.00573 0.30278 0.01493 C 0.30348 0.01684 0.30579 0.02187 0.30811 0.02309 C 0.31019 0.02413 0.31297 0.02396 0.31528 0.0243 C 0.32871 0.03107 0.35348 0.02916 0.3676 0.02969 C 0.39121 0.03559 0.46436 0.03489 0.48288 0.03524 C 0.50996 0.03472 0.53797 0.0375 0.56413 0.03246 C 0.56806 0.03177 0.57107 0.02934 0.57477 0.02847 C 0.57709 0.02569 0.58056 0.02344 0.58195 0.02031 C 0.58264 0.01892 0.58288 0.01753 0.5838 0.01632 C 0.58589 0.01354 0.58866 0.01094 0.59098 0.00816 C 0.59214 0.00677 0.59468 0.00416 0.59468 0.00416 C 0.60024 -0.00834 0.59839 -0.01858 0.59839 -0.03247 " pathEditMode="relative" ptsTypes="fffffffffffffffffffffffffffA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1.38889E-6 C 0.01759 -0.00295 0.0338 0.00156 0.05046 0.00538 C 0.05509 0.01059 0.05324 0.01285 0.06134 0.01493 C 0.06227 0.01684 0.06551 0.02934 0.07037 0.03108 C 0.07361 0.03229 0.07755 0.03194 0.08125 0.03247 C 0.08611 0.03333 0.0956 0.03524 0.0956 0.03524 C 0.10278 0.04063 0.10162 0.03854 0.10463 0.0474 C 0.10532 0.04913 0.10486 0.05139 0.10648 0.05278 C 0.10764 0.05382 0.10995 0.05365 0.11181 0.05417 C 0.11319 0.05729 0.11458 0.06458 0.11898 0.06632 C 0.12176 0.06736 0.125 0.06719 0.12801 0.06754 C 0.13634 0.07691 0.1287 0.06701 0.13333 0.08646 C 0.1338 0.08872 0.14074 0.1066 0.14236 0.10816 C 0.14375 0.10938 0.14607 0.11007 0.14792 0.11094 C 0.14954 0.11667 0.14792 0.11649 0.15509 0.11892 C 0.15857 0.12014 0.16574 0.1217 0.16574 0.1217 C 0.16875 0.12118 0.17199 0.12153 0.17477 0.12031 C 0.17662 0.11944 0.17685 0.11736 0.17847 0.11632 C 0.17986 0.11545 0.18194 0.11545 0.1838 0.11493 C 0.18449 0.1033 0.18403 0.09149 0.18565 0.07986 C 0.18634 0.07448 0.19491 0.07135 0.2 0.06754 C 0.21482 0.05642 0.2456 0.06024 0.26319 0.05955 C 0.26944 0.0599 0.28819 0.06024 0.29745 0.06215 C 0.30116 0.06285 0.3081 0.06493 0.3081 0.06493 C 0.32315 0.08125 0.31065 0.07465 0.31713 0.10816 C 0.31782 0.11146 0.3419 0.11458 0.34421 0.11493 C 0.35532 0.11788 0.35741 0.11736 0.3713 0.11632 C 0.37315 0.11493 0.37454 0.11319 0.37662 0.11215 C 0.37824 0.11146 0.38056 0.11198 0.38194 0.11094 C 0.38264 0.11042 0.38565 0.10139 0.38565 0.10139 C 0.38426 0.08889 0.38357 0.08264 0.37477 0.07309 C 0.36991 0.06076 0.37708 0.0776 0.36944 0.06493 C 0.36782 0.06233 0.36574 0.05677 0.36574 0.05677 C 0.36227 0.03403 0.35069 0.00069 0.3875 -0.00399 C 0.39699 -0.00642 0.39861 -0.00746 0.41273 -0.00399 C 0.41319 -0.00382 0.41875 0.00573 0.41991 0.00816 C 0.4206 0.03438 0.40301 0.07205 0.43241 0.08646 C 0.43773 0.09254 0.44005 0.09132 0.44861 0.09323 C 0.4669 0.1026 0.48866 0.10399 0.50995 0.10816 C 0.51482 0.10764 0.51968 0.10764 0.52431 0.10677 C 0.52986 0.10556 0.53472 0.10156 0.54051 0.1 C 0.54676 0.09323 0.55741 0.09184 0.56759 0.08924 C 0.5875 0.09028 0.59352 0.0875 0.60556 0.09601 C 0.60648 0.09896 0.60694 0.10538 0.61273 0.10538 " pathEditMode="relative" ptsTypes="fffffffffffffffffffffffffffffffffffffffffffA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р.н.с. интерактив\колобок\10.jpeg"/>
          <p:cNvPicPr>
            <a:picLocks noChangeAspect="1" noChangeArrowheads="1"/>
          </p:cNvPicPr>
          <p:nvPr/>
        </p:nvPicPr>
        <p:blipFill>
          <a:blip r:embed="rId2" cstate="print"/>
          <a:srcRect l="16676" t="886" r="1441" b="33190"/>
          <a:stretch>
            <a:fillRect/>
          </a:stretch>
        </p:blipFill>
        <p:spPr bwMode="auto">
          <a:xfrm>
            <a:off x="0" y="0"/>
            <a:ext cx="6761404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р.н.с. интерактив\колобок\11.jpeg"/>
          <p:cNvPicPr>
            <a:picLocks noChangeAspect="1" noChangeArrowheads="1"/>
          </p:cNvPicPr>
          <p:nvPr/>
        </p:nvPicPr>
        <p:blipFill>
          <a:blip r:embed="rId2" cstate="print"/>
          <a:srcRect l="11915" t="886" r="4660" b="32518"/>
          <a:stretch>
            <a:fillRect/>
          </a:stretch>
        </p:blipFill>
        <p:spPr bwMode="auto">
          <a:xfrm>
            <a:off x="116631" y="107504"/>
            <a:ext cx="6691703" cy="903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р.н.с. интерактив\колобок\10 - копия.jpeg"/>
          <p:cNvPicPr>
            <a:picLocks noChangeAspect="1" noChangeArrowheads="1"/>
          </p:cNvPicPr>
          <p:nvPr/>
        </p:nvPicPr>
        <p:blipFill>
          <a:blip r:embed="rId3" cstate="print"/>
          <a:srcRect t="2468" r="1800" b="16048"/>
          <a:stretch>
            <a:fillRect/>
          </a:stretch>
        </p:blipFill>
        <p:spPr bwMode="auto">
          <a:xfrm>
            <a:off x="0" y="3059832"/>
            <a:ext cx="6787151" cy="3456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8640" y="179512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Кого Колобок встретил первым, кого – вторым, кого – третьим,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а кого – последним?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688" y="6876256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0848" y="6876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3016" y="6876256"/>
            <a:ext cx="5357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85184" y="6876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5.55556E-7 L -0.00741 -0.184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9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1875 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1875  E" pathEditMode="relative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1875  E" pathEditMode="relative" ptsTypes="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р.н.с. интерактив\колобок\6 - коп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1187624"/>
            <a:ext cx="2028748" cy="2592288"/>
          </a:xfrm>
          <a:prstGeom prst="rect">
            <a:avLst/>
          </a:prstGeom>
          <a:noFill/>
        </p:spPr>
      </p:pic>
      <p:pic>
        <p:nvPicPr>
          <p:cNvPr id="8195" name="Picture 3" descr="F:\р.н.с. интерактив\колобок\6 - копия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4926" y="3635896"/>
            <a:ext cx="1407802" cy="1531364"/>
          </a:xfrm>
          <a:prstGeom prst="rect">
            <a:avLst/>
          </a:prstGeom>
          <a:noFill/>
        </p:spPr>
      </p:pic>
      <p:pic>
        <p:nvPicPr>
          <p:cNvPr id="8196" name="Picture 4" descr="F:\р.н.с. интерактив\колобок\11 - копия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0968" y="2317868"/>
            <a:ext cx="878121" cy="9531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4664" y="0"/>
            <a:ext cx="6453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Вспомни, каких героев не было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 сказке?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8197" name="Picture 5" descr="F:\р.н.с. интерактив\колобок\11 - копия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712" y="3835079"/>
            <a:ext cx="1080120" cy="1683335"/>
          </a:xfrm>
          <a:prstGeom prst="rect">
            <a:avLst/>
          </a:prstGeom>
          <a:noFill/>
        </p:spPr>
      </p:pic>
      <p:pic>
        <p:nvPicPr>
          <p:cNvPr id="8198" name="Picture 6" descr="F:\р.н.с. интерактив\колобок\11 - копия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4576" y="4540774"/>
            <a:ext cx="1792575" cy="1856505"/>
          </a:xfrm>
          <a:prstGeom prst="rect">
            <a:avLst/>
          </a:prstGeom>
          <a:noFill/>
        </p:spPr>
      </p:pic>
      <p:pic>
        <p:nvPicPr>
          <p:cNvPr id="8199" name="Picture 7" descr="F:\р.н.с. интерактив\колобок\11 - копия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856" y="6372200"/>
            <a:ext cx="2427946" cy="1987046"/>
          </a:xfrm>
          <a:prstGeom prst="rect">
            <a:avLst/>
          </a:prstGeom>
          <a:noFill/>
        </p:spPr>
      </p:pic>
      <p:pic>
        <p:nvPicPr>
          <p:cNvPr id="8200" name="Picture 8" descr="F:\р.н.с. интерактив\колобок\2 - копия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9120" y="1475656"/>
            <a:ext cx="1198563" cy="1020763"/>
          </a:xfrm>
          <a:prstGeom prst="rect">
            <a:avLst/>
          </a:prstGeom>
          <a:noFill/>
        </p:spPr>
      </p:pic>
      <p:pic>
        <p:nvPicPr>
          <p:cNvPr id="8201" name="Picture 9" descr="F:\р.н.с. интерактив\колобок\11 - копия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89542" y="6804248"/>
            <a:ext cx="2785718" cy="1970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р.н.с. интерактив\колобок\12.jpeg"/>
          <p:cNvPicPr>
            <a:picLocks noChangeAspect="1" noChangeArrowheads="1"/>
          </p:cNvPicPr>
          <p:nvPr/>
        </p:nvPicPr>
        <p:blipFill>
          <a:blip r:embed="rId2" cstate="print"/>
          <a:srcRect l="15723" t="2232" r="2394"/>
          <a:stretch>
            <a:fillRect/>
          </a:stretch>
        </p:blipFill>
        <p:spPr bwMode="auto">
          <a:xfrm>
            <a:off x="404664" y="0"/>
            <a:ext cx="6093296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.н.с. интерактив\колобок\2 - копия.jpeg"/>
          <p:cNvPicPr>
            <a:picLocks noChangeAspect="1" noChangeArrowheads="1"/>
          </p:cNvPicPr>
          <p:nvPr/>
        </p:nvPicPr>
        <p:blipFill>
          <a:blip r:embed="rId2" cstate="print"/>
          <a:srcRect l="17628" b="34536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395537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 какую фигуру похож колобок?</a:t>
            </a:r>
            <a:endParaRPr lang="ru-RU" sz="2400" b="1" dirty="0"/>
          </a:p>
        </p:txBody>
      </p:sp>
      <p:pic>
        <p:nvPicPr>
          <p:cNvPr id="2051" name="Picture 3" descr="F:\р.н.с. интерактив\колобок\2 - копия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4905" y="1115616"/>
            <a:ext cx="1860113" cy="1584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69161" y="471601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Куб</a:t>
            </a:r>
            <a:endParaRPr lang="ru-RU" b="1" dirty="0"/>
          </a:p>
        </p:txBody>
      </p:sp>
      <p:pic>
        <p:nvPicPr>
          <p:cNvPr id="2054" name="Picture 6" descr="F:\р.н.с. интерактив\колобок\2 - копия - копия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5064" y="5796136"/>
            <a:ext cx="2340763" cy="19442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05064" y="77403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Пирамида </a:t>
            </a:r>
            <a:endParaRPr lang="ru-RU" b="1" dirty="0"/>
          </a:p>
        </p:txBody>
      </p:sp>
      <p:pic>
        <p:nvPicPr>
          <p:cNvPr id="17410" name="Picture 2" descr="Бильярдный шар 68мм. Красный (Биток) поштучно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17" t="4696" r="18928" b="8436"/>
          <a:stretch>
            <a:fillRect/>
          </a:stretch>
        </p:blipFill>
        <p:spPr bwMode="auto">
          <a:xfrm>
            <a:off x="548680" y="2987824"/>
            <a:ext cx="2144670" cy="2088232"/>
          </a:xfrm>
          <a:prstGeom prst="rect">
            <a:avLst/>
          </a:prstGeom>
          <a:noFill/>
        </p:spPr>
      </p:pic>
      <p:pic>
        <p:nvPicPr>
          <p:cNvPr id="17412" name="Picture 4" descr="Стрессболлы, антистрессы, релаксаторы по 15-20 рублей - ourcity.ru"/>
          <p:cNvPicPr>
            <a:picLocks noChangeAspect="1" noChangeArrowheads="1"/>
          </p:cNvPicPr>
          <p:nvPr/>
        </p:nvPicPr>
        <p:blipFill>
          <a:blip r:embed="rId7" cstate="print"/>
          <a:srcRect l="15120" t="12600" r="19361" b="11801"/>
          <a:stretch>
            <a:fillRect/>
          </a:stretch>
        </p:blipFill>
        <p:spPr bwMode="auto">
          <a:xfrm>
            <a:off x="4293096" y="2555776"/>
            <a:ext cx="1872208" cy="2160240"/>
          </a:xfrm>
          <a:prstGeom prst="rect">
            <a:avLst/>
          </a:prstGeom>
          <a:noFill/>
        </p:spPr>
      </p:pic>
      <p:pic>
        <p:nvPicPr>
          <p:cNvPr id="17414" name="Picture 6" descr="Демонстрационные формы страница 1"/>
          <p:cNvPicPr>
            <a:picLocks noChangeAspect="1" noChangeArrowheads="1"/>
          </p:cNvPicPr>
          <p:nvPr/>
        </p:nvPicPr>
        <p:blipFill>
          <a:blip r:embed="rId8" cstate="print"/>
          <a:srcRect l="14583" t="14195" r="16667" b="10378"/>
          <a:stretch>
            <a:fillRect/>
          </a:stretch>
        </p:blipFill>
        <p:spPr bwMode="auto">
          <a:xfrm>
            <a:off x="764704" y="5776496"/>
            <a:ext cx="2088232" cy="246791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08720" y="5148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Шар 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6712" y="83164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Цилиндр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e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3214" b="33463"/>
          <a:stretch>
            <a:fillRect/>
          </a:stretch>
        </p:blipFill>
        <p:spPr>
          <a:xfrm>
            <a:off x="57621" y="0"/>
            <a:ext cx="6800380" cy="903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eg"/>
          <p:cNvPicPr>
            <a:picLocks noChangeAspect="1"/>
          </p:cNvPicPr>
          <p:nvPr/>
        </p:nvPicPr>
        <p:blipFill>
          <a:blip r:embed="rId2" cstate="print"/>
          <a:srcRect l="14328" t="66537" b="4326"/>
          <a:stretch>
            <a:fillRect/>
          </a:stretch>
        </p:blipFill>
        <p:spPr>
          <a:xfrm>
            <a:off x="260648" y="611560"/>
            <a:ext cx="6408712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36" y="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Найди отличия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4.jpe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17673" t="65750"/>
          <a:stretch>
            <a:fillRect/>
          </a:stretch>
        </p:blipFill>
        <p:spPr>
          <a:xfrm>
            <a:off x="260648" y="4860032"/>
            <a:ext cx="6480720" cy="4283968"/>
          </a:xfrm>
          <a:prstGeom prst="rect">
            <a:avLst/>
          </a:prstGeom>
        </p:spPr>
      </p:pic>
      <p:sp>
        <p:nvSpPr>
          <p:cNvPr id="6" name="7-конечная звезда 5"/>
          <p:cNvSpPr/>
          <p:nvPr/>
        </p:nvSpPr>
        <p:spPr>
          <a:xfrm>
            <a:off x="404664" y="4139952"/>
            <a:ext cx="648072" cy="504056"/>
          </a:xfrm>
          <a:prstGeom prst="star7">
            <a:avLst/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2060848" y="4139952"/>
            <a:ext cx="648072" cy="504056"/>
          </a:xfrm>
          <a:prstGeom prst="star7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7-конечная звезда 8"/>
          <p:cNvSpPr/>
          <p:nvPr/>
        </p:nvSpPr>
        <p:spPr>
          <a:xfrm>
            <a:off x="3573016" y="4139952"/>
            <a:ext cx="648072" cy="504056"/>
          </a:xfrm>
          <a:prstGeom prst="star7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5265204" y="4139952"/>
            <a:ext cx="648072" cy="504056"/>
          </a:xfrm>
          <a:prstGeom prst="star7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9163E-7 1.66667E-6 L -0.06819 0.42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58E-6 1.66667E-6 L 0.17291 -0.121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885E-6 1.66667E-6 L 0.03676 0.3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138E-6 1.66667E-6 L 0.08927 0.216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.н.с. интерактив\колобок\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24"/>
            <a:ext cx="6858000" cy="9108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р.н.с. интерактив\колобок\5.jpe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3819" r="1441" b="33863"/>
          <a:stretch>
            <a:fillRect/>
          </a:stretch>
        </p:blipFill>
        <p:spPr bwMode="auto">
          <a:xfrm>
            <a:off x="116632" y="0"/>
            <a:ext cx="6624736" cy="9036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.н.с. интерактив\колобок\5 - копия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5573" y="950952"/>
            <a:ext cx="2472369" cy="2828959"/>
          </a:xfrm>
          <a:prstGeom prst="rect">
            <a:avLst/>
          </a:prstGeom>
          <a:noFill/>
        </p:spPr>
      </p:pic>
      <p:pic>
        <p:nvPicPr>
          <p:cNvPr id="3075" name="Picture 3" descr="F:\р.н.с. интерактив\колобок\5 - копия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911" y="3150647"/>
            <a:ext cx="1795929" cy="1925410"/>
          </a:xfrm>
          <a:prstGeom prst="rect">
            <a:avLst/>
          </a:prstGeom>
          <a:noFill/>
        </p:spPr>
      </p:pic>
      <p:pic>
        <p:nvPicPr>
          <p:cNvPr id="1026" name="Picture 2" descr="F:\р.н.с. интерактив\колобок\5 - копия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6601" y="4573761"/>
            <a:ext cx="2140550" cy="2270638"/>
          </a:xfrm>
          <a:prstGeom prst="rect">
            <a:avLst/>
          </a:prstGeom>
          <a:noFill/>
        </p:spPr>
      </p:pic>
      <p:pic>
        <p:nvPicPr>
          <p:cNvPr id="1027" name="Picture 3" descr="F:\р.н.с. интерактив\колобок\5 - копия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7151" y="3419873"/>
            <a:ext cx="1616754" cy="1753767"/>
          </a:xfrm>
          <a:prstGeom prst="rect">
            <a:avLst/>
          </a:prstGeom>
          <a:noFill/>
        </p:spPr>
      </p:pic>
      <p:pic>
        <p:nvPicPr>
          <p:cNvPr id="1028" name="Picture 4" descr="F:\р.н.с. интерактив\колобок\5 - копия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995" y="5940152"/>
            <a:ext cx="1801707" cy="1944216"/>
          </a:xfrm>
          <a:prstGeom prst="rect">
            <a:avLst/>
          </a:prstGeom>
          <a:noFill/>
        </p:spPr>
      </p:pic>
      <p:pic>
        <p:nvPicPr>
          <p:cNvPr id="1030" name="Picture 6" descr="F:\р.н.с. интерактив\колобок\5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88439" y="6693237"/>
            <a:ext cx="1952945" cy="22719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4704" y="179513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Найди тень этого зайца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.н.с. интерактив\колобок\6.jpeg"/>
          <p:cNvPicPr>
            <a:picLocks noChangeAspect="1" noChangeArrowheads="1"/>
          </p:cNvPicPr>
          <p:nvPr/>
        </p:nvPicPr>
        <p:blipFill>
          <a:blip r:embed="rId2" cstate="print"/>
          <a:srcRect l="16676" t="886" b="33190"/>
          <a:stretch>
            <a:fillRect/>
          </a:stretch>
        </p:blipFill>
        <p:spPr bwMode="auto">
          <a:xfrm>
            <a:off x="0" y="0"/>
            <a:ext cx="695739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74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ПК</cp:lastModifiedBy>
  <cp:revision>54</cp:revision>
  <dcterms:created xsi:type="dcterms:W3CDTF">2015-01-30T08:58:47Z</dcterms:created>
  <dcterms:modified xsi:type="dcterms:W3CDTF">2020-04-27T12:36:02Z</dcterms:modified>
</cp:coreProperties>
</file>